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20" y="-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361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2097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4514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2613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7778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7573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7454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8431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3564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7953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9826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B4515-C883-4D8F-9227-7474D0C347D6}" type="datetimeFigureOut">
              <a:rPr lang="en-SG" smtClean="0"/>
              <a:t>20/11/16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4DB61-DCAE-41D0-90C0-0DE91CC99B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1394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806487" y="2658921"/>
            <a:ext cx="2017659" cy="819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Koupey</a:t>
            </a:r>
            <a:r>
              <a:rPr lang="en-US" dirty="0" smtClean="0"/>
              <a:t> web page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033425" y="2657008"/>
            <a:ext cx="2017659" cy="819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Merchant payment/checkout page</a:t>
            </a:r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5447679" y="427327"/>
            <a:ext cx="1471704" cy="125823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End Customer</a:t>
            </a:r>
            <a:endParaRPr lang="en-US" sz="1400" dirty="0"/>
          </a:p>
        </p:txBody>
      </p:sp>
      <p:sp>
        <p:nvSpPr>
          <p:cNvPr id="6" name="Rounded Rectangle 5"/>
          <p:cNvSpPr/>
          <p:nvPr/>
        </p:nvSpPr>
        <p:spPr>
          <a:xfrm>
            <a:off x="6312193" y="2668878"/>
            <a:ext cx="2017659" cy="819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Verification/Registration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014523" y="3865173"/>
            <a:ext cx="2017659" cy="819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Koupey</a:t>
            </a:r>
            <a:r>
              <a:rPr lang="en-US" dirty="0" smtClean="0"/>
              <a:t> end customer dashboard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800240" y="2666966"/>
            <a:ext cx="2017659" cy="819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Merchant site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 flipH="1">
            <a:off x="2222556" y="1056447"/>
            <a:ext cx="3229688" cy="1617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42581" y="1007603"/>
            <a:ext cx="3437487" cy="162997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3"/>
            <a:endCxn id="3" idx="1"/>
          </p:cNvCxnSpPr>
          <p:nvPr/>
        </p:nvCxnSpPr>
        <p:spPr>
          <a:xfrm flipV="1">
            <a:off x="3817899" y="3066530"/>
            <a:ext cx="215526" cy="9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3"/>
            <a:endCxn id="6" idx="1"/>
          </p:cNvCxnSpPr>
          <p:nvPr/>
        </p:nvCxnSpPr>
        <p:spPr>
          <a:xfrm>
            <a:off x="6051084" y="3066530"/>
            <a:ext cx="261109" cy="11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" idx="2"/>
            <a:endCxn id="7" idx="3"/>
          </p:cNvCxnSpPr>
          <p:nvPr/>
        </p:nvCxnSpPr>
        <p:spPr>
          <a:xfrm flipH="1">
            <a:off x="8032182" y="3477964"/>
            <a:ext cx="1783135" cy="796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loud 22"/>
          <p:cNvSpPr/>
          <p:nvPr/>
        </p:nvSpPr>
        <p:spPr>
          <a:xfrm>
            <a:off x="5588210" y="5090397"/>
            <a:ext cx="1471704" cy="1258239"/>
          </a:xfrm>
          <a:prstGeom prst="clou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Merchant/Partner</a:t>
            </a:r>
            <a:endParaRPr lang="en-US" sz="1400" dirty="0"/>
          </a:p>
        </p:txBody>
      </p:sp>
      <p:cxnSp>
        <p:nvCxnSpPr>
          <p:cNvPr id="37" name="Elbow Connector 36"/>
          <p:cNvCxnSpPr>
            <a:endCxn id="23" idx="0"/>
          </p:cNvCxnSpPr>
          <p:nvPr/>
        </p:nvCxnSpPr>
        <p:spPr>
          <a:xfrm rot="10800000" flipV="1">
            <a:off x="7058689" y="3113803"/>
            <a:ext cx="3748795" cy="2605713"/>
          </a:xfrm>
          <a:prstGeom prst="bentConnector3">
            <a:avLst>
              <a:gd name="adj1" fmla="val -15151"/>
            </a:avLst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9012283" y="3907674"/>
            <a:ext cx="2017659" cy="819043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Koupey</a:t>
            </a:r>
            <a:r>
              <a:rPr lang="en-US" dirty="0" smtClean="0"/>
              <a:t> merchant dashboard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0294585" y="3467923"/>
            <a:ext cx="0" cy="4762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6" idx="3"/>
            <a:endCxn id="2" idx="1"/>
          </p:cNvCxnSpPr>
          <p:nvPr/>
        </p:nvCxnSpPr>
        <p:spPr>
          <a:xfrm flipV="1">
            <a:off x="8329852" y="3068443"/>
            <a:ext cx="476635" cy="9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8316266" y="2857373"/>
            <a:ext cx="476262" cy="0"/>
          </a:xfrm>
          <a:prstGeom prst="straightConnector1">
            <a:avLst/>
          </a:prstGeom>
          <a:ln>
            <a:solidFill>
              <a:srgbClr val="70AD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455952" y="2405566"/>
            <a:ext cx="5678507" cy="1"/>
          </a:xfrm>
          <a:prstGeom prst="line">
            <a:avLst/>
          </a:prstGeom>
          <a:ln>
            <a:solidFill>
              <a:srgbClr val="70AD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3455952" y="2393355"/>
            <a:ext cx="12212" cy="293064"/>
          </a:xfrm>
          <a:prstGeom prst="straightConnector1">
            <a:avLst/>
          </a:prstGeom>
          <a:ln>
            <a:solidFill>
              <a:srgbClr val="70AD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110036" y="2405566"/>
            <a:ext cx="0" cy="2686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Callout 67"/>
          <p:cNvSpPr/>
          <p:nvPr/>
        </p:nvSpPr>
        <p:spPr>
          <a:xfrm>
            <a:off x="4176451" y="4102894"/>
            <a:ext cx="1270032" cy="903614"/>
          </a:xfrm>
          <a:prstGeom prst="wedgeEllipseCallout">
            <a:avLst>
              <a:gd name="adj1" fmla="val 97436"/>
              <a:gd name="adj2" fmla="val -29392"/>
            </a:avLst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&amp; Mobile App</a:t>
            </a:r>
            <a:endParaRPr lang="en-US" dirty="0"/>
          </a:p>
        </p:txBody>
      </p:sp>
      <p:sp>
        <p:nvSpPr>
          <p:cNvPr id="69" name="Hexagon 68"/>
          <p:cNvSpPr/>
          <p:nvPr/>
        </p:nvSpPr>
        <p:spPr>
          <a:xfrm>
            <a:off x="219813" y="4298270"/>
            <a:ext cx="2295827" cy="2210190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Product UX  flow 1: 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Payment option</a:t>
            </a:r>
          </a:p>
          <a:p>
            <a:pPr algn="ctr"/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Product UX flow 2: 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Checkout outsource</a:t>
            </a:r>
          </a:p>
        </p:txBody>
      </p:sp>
      <p:cxnSp>
        <p:nvCxnSpPr>
          <p:cNvPr id="71" name="Straight Arrow Connector 70"/>
          <p:cNvCxnSpPr>
            <a:stCxn id="69" idx="0"/>
          </p:cNvCxnSpPr>
          <p:nvPr/>
        </p:nvCxnSpPr>
        <p:spPr>
          <a:xfrm flipV="1">
            <a:off x="2515640" y="3455712"/>
            <a:ext cx="1709658" cy="194765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722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43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Roi Hardoon</dc:creator>
  <cp:lastModifiedBy>Stuart Thornton</cp:lastModifiedBy>
  <cp:revision>9</cp:revision>
  <dcterms:created xsi:type="dcterms:W3CDTF">2016-11-13T05:51:47Z</dcterms:created>
  <dcterms:modified xsi:type="dcterms:W3CDTF">2016-11-20T14:08:07Z</dcterms:modified>
</cp:coreProperties>
</file>